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C80"/>
    <a:srgbClr val="00CC00"/>
    <a:srgbClr val="D60093"/>
    <a:srgbClr val="FFFF00"/>
    <a:srgbClr val="FF0000"/>
    <a:srgbClr val="3333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93" autoAdjust="0"/>
  </p:normalViewPr>
  <p:slideViewPr>
    <p:cSldViewPr>
      <p:cViewPr varScale="1">
        <p:scale>
          <a:sx n="70" d="100"/>
          <a:sy n="70" d="100"/>
        </p:scale>
        <p:origin x="-51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DA0386-AB70-472D-A8A1-205766CA88A8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11ECCB-0D0F-441D-8D2F-6A31A3E813E4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DF1E9B-6D22-4485-B049-B9F9DA814831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81277C-A4C0-49A2-B086-59E4B08AFD83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F66E40-3C32-422A-9A25-066A0D4D10D1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A60E5F-88CC-4371-814E-E771D7B712CC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833D40-F652-437D-9115-E065F4FAE82E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68C6A2B-D858-4157-9082-E390E85DBB49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DD65F5-53A1-4869-A292-B95ECB8F9E09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B2F382-4E1A-4E22-B5F6-6724ADA1A7A8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6B85A4-611E-4E3F-ACF6-A08E338269AB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A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A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0FFC9452-23DD-4D0C-AC22-C80C7CB1DD28}" type="slidenum">
              <a:rPr lang="en-AU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259" name="Group 211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5043510"/>
        </p:xfrm>
        <a:graphic>
          <a:graphicData uri="http://schemas.openxmlformats.org/drawingml/2006/table">
            <a:tbl>
              <a:tblPr/>
              <a:tblGrid>
                <a:gridCol w="1646238"/>
                <a:gridCol w="1646237"/>
                <a:gridCol w="1644650"/>
                <a:gridCol w="1646238"/>
                <a:gridCol w="1646237"/>
              </a:tblGrid>
              <a:tr h="57919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0" marR="0" marT="0" marB="0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BLUE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RED 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PURPLE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GREEN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11624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DAY 1</a:t>
                      </a:r>
                    </a:p>
                  </a:txBody>
                  <a:tcPr marL="0" marR="0" marT="0" marB="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Reading Comprehension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Kahootz Computer" pitchFamily="82" charset="0"/>
                        </a:rPr>
                        <a:t>Computer / Reading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Forte" pitchFamily="66" charset="0"/>
                        </a:rPr>
                        <a:t>Book Report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Guided Reading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116451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DAY 2</a:t>
                      </a:r>
                    </a:p>
                  </a:txBody>
                  <a:tcPr marL="0" marR="0" marT="0" marB="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Guided Reading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Reading Comprehension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Kahootz Computer" pitchFamily="82" charset="0"/>
                        </a:rPr>
                        <a:t>Computer / Reading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Forte" pitchFamily="66" charset="0"/>
                        </a:rPr>
                        <a:t>Book Report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1068661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DAY 3</a:t>
                      </a:r>
                    </a:p>
                  </a:txBody>
                  <a:tcPr marL="0" marR="0" marT="0" marB="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Forte" pitchFamily="66" charset="0"/>
                        </a:rPr>
                        <a:t>Book Report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Guided Reading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Reading Comprehension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Kahootz Computer" pitchFamily="82" charset="0"/>
                        </a:rPr>
                        <a:t>Computer / Reading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1068661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DAY 4</a:t>
                      </a:r>
                    </a:p>
                  </a:txBody>
                  <a:tcPr marL="0" marR="0" marT="0" marB="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Kahootz Computer" pitchFamily="82" charset="0"/>
                        </a:rPr>
                        <a:t>Computer / Reading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Forte" pitchFamily="66" charset="0"/>
                        </a:rPr>
                        <a:t>Book Report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Guided Reading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Reading Comprehension</a:t>
                      </a:r>
                      <a:endParaRPr kumimoji="0" lang="en-A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Vic Mod Cursive" pitchFamily="34" charset="0"/>
                      </a:endParaRP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</a:tbl>
          </a:graphicData>
        </a:graphic>
      </p:graphicFrame>
      <p:sp>
        <p:nvSpPr>
          <p:cNvPr id="2124" name="WordArt 76"/>
          <p:cNvSpPr>
            <a:spLocks noChangeArrowheads="1" noChangeShapeType="1" noTextEdit="1"/>
          </p:cNvSpPr>
          <p:nvPr/>
        </p:nvSpPr>
        <p:spPr bwMode="auto">
          <a:xfrm>
            <a:off x="468313" y="260350"/>
            <a:ext cx="8207375" cy="1223963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Reading Group Rotations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212" name="Group 68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5043510"/>
        </p:xfrm>
        <a:graphic>
          <a:graphicData uri="http://schemas.openxmlformats.org/drawingml/2006/table">
            <a:tbl>
              <a:tblPr/>
              <a:tblGrid>
                <a:gridCol w="1646238"/>
                <a:gridCol w="1646237"/>
                <a:gridCol w="1644650"/>
                <a:gridCol w="1646238"/>
                <a:gridCol w="1646237"/>
              </a:tblGrid>
              <a:tr h="106142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0" marR="0" marT="0" marB="0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BLUE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RED 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PURPLE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GREEN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99508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DAY 1</a:t>
                      </a:r>
                    </a:p>
                  </a:txBody>
                  <a:tcPr marL="0" marR="0" marT="0" marB="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Guided Writing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Spelling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Kahootz Computer" pitchFamily="82" charset="0"/>
                        </a:rPr>
                        <a:t>Handwriting / Keyboarding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Forte" pitchFamily="66" charset="0"/>
                        </a:rPr>
                        <a:t>Journal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996831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DAY 2</a:t>
                      </a:r>
                    </a:p>
                  </a:txBody>
                  <a:tcPr marL="0" marR="0" marT="0" marB="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Spelling</a:t>
                      </a:r>
                      <a:endParaRPr kumimoji="0" lang="en-AU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Kahootz Computer" pitchFamily="82" charset="0"/>
                      </a:endParaRP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Kahootz Computer" pitchFamily="82" charset="0"/>
                        </a:rPr>
                        <a:t>Handwriting / Keyboarding</a:t>
                      </a: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 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Forte" pitchFamily="66" charset="0"/>
                        </a:rPr>
                        <a:t>Journal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Guided Writing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99508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DAY 3</a:t>
                      </a:r>
                    </a:p>
                  </a:txBody>
                  <a:tcPr marL="0" marR="0" marT="0" marB="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Kahootz Computer" pitchFamily="82" charset="0"/>
                        </a:rPr>
                        <a:t>Handwriting/ Keyboarding</a:t>
                      </a:r>
                      <a:endParaRPr kumimoji="0" lang="en-AU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Forte" pitchFamily="66" charset="0"/>
                      </a:endParaRP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Forte" pitchFamily="66" charset="0"/>
                        </a:rPr>
                        <a:t>Journal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 </a:t>
                      </a:r>
                      <a:r>
                        <a:rPr kumimoji="0" lang="en-AU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Guided Writing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Spelling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99508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DAY 4</a:t>
                      </a:r>
                    </a:p>
                  </a:txBody>
                  <a:tcPr marL="0" marR="0" marT="0" marB="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Forte" pitchFamily="66" charset="0"/>
                        </a:rPr>
                        <a:t>Journal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Vic Mod Cursive" pitchFamily="34" charset="0"/>
                        </a:rPr>
                        <a:t>Guided Writing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Spelling</a:t>
                      </a: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Kahootz Computer" pitchFamily="82" charset="0"/>
                        </a:rPr>
                        <a:t>Handwriting / Keyboarding</a:t>
                      </a:r>
                      <a:endParaRPr kumimoji="0" lang="en-A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Vic Mod Cursive" pitchFamily="34" charset="0"/>
                      </a:endParaRPr>
                    </a:p>
                  </a:txBody>
                  <a:tcPr marL="0" marR="0" marT="0" marB="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</a:tbl>
          </a:graphicData>
        </a:graphic>
      </p:graphicFrame>
      <p:sp>
        <p:nvSpPr>
          <p:cNvPr id="6192" name="WordArt 48"/>
          <p:cNvSpPr>
            <a:spLocks noChangeArrowheads="1" noChangeShapeType="1" noTextEdit="1"/>
          </p:cNvSpPr>
          <p:nvPr/>
        </p:nvSpPr>
        <p:spPr bwMode="auto">
          <a:xfrm>
            <a:off x="468313" y="260350"/>
            <a:ext cx="8207375" cy="1223963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Writing Group Rotations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292" name="Group 124"/>
          <p:cNvGraphicFramePr>
            <a:graphicFrameLocks noGrp="1"/>
          </p:cNvGraphicFramePr>
          <p:nvPr>
            <p:ph idx="1"/>
          </p:nvPr>
        </p:nvGraphicFramePr>
        <p:xfrm>
          <a:off x="468313" y="1916113"/>
          <a:ext cx="8229600" cy="4525964"/>
        </p:xfrm>
        <a:graphic>
          <a:graphicData uri="http://schemas.openxmlformats.org/drawingml/2006/table">
            <a:tbl>
              <a:tblPr/>
              <a:tblGrid>
                <a:gridCol w="2057400"/>
                <a:gridCol w="2057400"/>
                <a:gridCol w="2057400"/>
                <a:gridCol w="2057400"/>
              </a:tblGrid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BLUE</a:t>
                      </a: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RED</a:t>
                      </a: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PURPLE</a:t>
                      </a: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GREEN</a:t>
                      </a: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6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Andy 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Nikki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Hudson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Joey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Yianna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Andre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Jackson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Irene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6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Emma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Jen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Emily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Chris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Alex T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Zac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Will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Ethan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Andy 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Jack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Thomas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Anna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6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Ryan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Samantha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Alex C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Albie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</a:tbl>
          </a:graphicData>
        </a:graphic>
      </p:graphicFrame>
      <p:sp>
        <p:nvSpPr>
          <p:cNvPr id="7221" name="WordArt 53"/>
          <p:cNvSpPr>
            <a:spLocks noChangeArrowheads="1" noChangeShapeType="1" noTextEdit="1"/>
          </p:cNvSpPr>
          <p:nvPr/>
        </p:nvSpPr>
        <p:spPr bwMode="auto">
          <a:xfrm>
            <a:off x="468313" y="333375"/>
            <a:ext cx="8207375" cy="10795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Reading Groups</a:t>
            </a:r>
            <a:endParaRPr lang="en-AU" sz="3600" i="1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FFFFFF"/>
              </a:solidFill>
              <a:effectLst>
                <a:outerShdw dist="35921" dir="2700000" algn="ctr" rotWithShape="0">
                  <a:srgbClr val="808080">
                    <a:alpha val="80000"/>
                  </a:srgbClr>
                </a:outerShdw>
              </a:effectLst>
              <a:latin typeface="Arial Black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292" name="Group 124"/>
          <p:cNvGraphicFramePr>
            <a:graphicFrameLocks noGrp="1"/>
          </p:cNvGraphicFramePr>
          <p:nvPr>
            <p:ph idx="1"/>
          </p:nvPr>
        </p:nvGraphicFramePr>
        <p:xfrm>
          <a:off x="468313" y="1916113"/>
          <a:ext cx="8229600" cy="4525964"/>
        </p:xfrm>
        <a:graphic>
          <a:graphicData uri="http://schemas.openxmlformats.org/drawingml/2006/table">
            <a:tbl>
              <a:tblPr/>
              <a:tblGrid>
                <a:gridCol w="2057400"/>
                <a:gridCol w="2057400"/>
                <a:gridCol w="2057400"/>
                <a:gridCol w="2057400"/>
              </a:tblGrid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BLUE</a:t>
                      </a: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RED</a:t>
                      </a: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PURPLE</a:t>
                      </a: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tchup" pitchFamily="2" charset="0"/>
                        </a:rPr>
                        <a:t>GREEN</a:t>
                      </a: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6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Nikki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Albie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Yianna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Alex T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Samantha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Thomas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Alex C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Jen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6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Emma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Anna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Andy 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Andre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Irene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Emily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Zac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Jackson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Chris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Ethan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Ryan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Andy A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67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Hudson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Will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Jack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A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w Cen MT Condensed Extra Bold" pitchFamily="34" charset="0"/>
                        </a:rPr>
                        <a:t>Joey</a:t>
                      </a: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  <a:tr h="565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3333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A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w Cen MT Condensed Extra Bold" pitchFamily="34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6009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charset="0"/>
                      </a:endParaRPr>
                    </a:p>
                  </a:txBody>
                  <a:tcPr marL="90000" marR="90000" marT="46800" marB="46800" anchor="ctr" anchorCtr="1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CC00"/>
                    </a:solidFill>
                  </a:tcPr>
                </a:tc>
              </a:tr>
            </a:tbl>
          </a:graphicData>
        </a:graphic>
      </p:graphicFrame>
      <p:sp>
        <p:nvSpPr>
          <p:cNvPr id="7221" name="WordArt 53"/>
          <p:cNvSpPr>
            <a:spLocks noChangeArrowheads="1" noChangeShapeType="1" noTextEdit="1"/>
          </p:cNvSpPr>
          <p:nvPr/>
        </p:nvSpPr>
        <p:spPr bwMode="auto">
          <a:xfrm>
            <a:off x="468313" y="333375"/>
            <a:ext cx="8207375" cy="10795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Writing Groups</a:t>
            </a:r>
            <a:endParaRPr lang="en-AU" sz="3600" i="1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FFFFFF"/>
              </a:solidFill>
              <a:effectLst>
                <a:outerShdw dist="35921" dir="2700000" algn="ctr" rotWithShape="0">
                  <a:srgbClr val="808080">
                    <a:alpha val="80000"/>
                  </a:srgbClr>
                </a:outerShdw>
              </a:effectLst>
              <a:latin typeface="Arial Black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315</TotalTime>
  <Words>163</Words>
  <Application>Microsoft Office PowerPoint</Application>
  <PresentationFormat>On-screen Show (4:3)</PresentationFormat>
  <Paragraphs>108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Default Design</vt:lpstr>
      <vt:lpstr>Slide 1</vt:lpstr>
      <vt:lpstr>Slide 2</vt:lpstr>
      <vt:lpstr>Slide 3</vt:lpstr>
      <vt:lpstr>Slide 4</vt:lpstr>
    </vt:vector>
  </TitlesOfParts>
  <Company>Department of Education and Training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08616078</dc:creator>
  <cp:lastModifiedBy>08616078</cp:lastModifiedBy>
  <cp:revision>12</cp:revision>
  <dcterms:created xsi:type="dcterms:W3CDTF">2008-02-04T09:29:14Z</dcterms:created>
  <dcterms:modified xsi:type="dcterms:W3CDTF">2008-07-21T22:46:15Z</dcterms:modified>
</cp:coreProperties>
</file>

<file path=docProps/thumbnail.jpeg>
</file>